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89995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5"/>
  </p:normalViewPr>
  <p:slideViewPr>
    <p:cSldViewPr snapToGrid="0" snapToObjects="1">
      <p:cViewPr>
        <p:scale>
          <a:sx n="60" d="100"/>
          <a:sy n="60" d="100"/>
        </p:scale>
        <p:origin x="195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7" y="1122363"/>
            <a:ext cx="7649607" cy="2387600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3602038"/>
            <a:ext cx="6749654" cy="1655762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6" y="365125"/>
            <a:ext cx="194052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365125"/>
            <a:ext cx="5709082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2" y="1709742"/>
            <a:ext cx="7762102" cy="2852737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2" y="4589467"/>
            <a:ext cx="7762102" cy="1500187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825625"/>
            <a:ext cx="382480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825625"/>
            <a:ext cx="382480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5129"/>
            <a:ext cx="776210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2" y="1681163"/>
            <a:ext cx="3807226" cy="823912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2" y="2505075"/>
            <a:ext cx="380722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681163"/>
            <a:ext cx="3825976" cy="823912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505075"/>
            <a:ext cx="382597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57200"/>
            <a:ext cx="2902585" cy="160020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987429"/>
            <a:ext cx="4556016" cy="4873625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057400"/>
            <a:ext cx="2902585" cy="3811588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57200"/>
            <a:ext cx="2902585" cy="160020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987429"/>
            <a:ext cx="4556016" cy="4873625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057400"/>
            <a:ext cx="2902585" cy="3811588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9" y="365129"/>
            <a:ext cx="77621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9" y="1825625"/>
            <a:ext cx="77621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6356354"/>
            <a:ext cx="202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656B3-53EC-264A-8D8B-D584133EA9C7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8" y="6356354"/>
            <a:ext cx="3037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6356354"/>
            <a:ext cx="202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249C-E819-994F-963C-4316621BD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2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61" y="3280540"/>
            <a:ext cx="3145126" cy="3285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24" y="3296635"/>
            <a:ext cx="2202604" cy="3253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70" y="291734"/>
            <a:ext cx="4232817" cy="2791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8" y="292150"/>
            <a:ext cx="3855678" cy="27914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0"/>
          <a:stretch/>
        </p:blipFill>
        <p:spPr>
          <a:xfrm>
            <a:off x="329516" y="3280540"/>
            <a:ext cx="2751188" cy="32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3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2019-07-15T08:45:22Z</dcterms:created>
  <dcterms:modified xsi:type="dcterms:W3CDTF">2019-07-15T08:52:01Z</dcterms:modified>
</cp:coreProperties>
</file>